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0" r:id="rId2"/>
    <p:sldId id="331" r:id="rId3"/>
    <p:sldId id="355" r:id="rId4"/>
    <p:sldId id="356" r:id="rId5"/>
    <p:sldId id="357" r:id="rId6"/>
    <p:sldId id="358" r:id="rId7"/>
    <p:sldId id="360" r:id="rId8"/>
    <p:sldId id="361" r:id="rId9"/>
    <p:sldId id="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Slides" id="{E3048D44-4BD6-4945-9425-61D550092CBC}">
          <p14:sldIdLst>
            <p14:sldId id="340"/>
            <p14:sldId id="331"/>
            <p14:sldId id="355"/>
            <p14:sldId id="356"/>
            <p14:sldId id="357"/>
            <p14:sldId id="358"/>
            <p14:sldId id="360"/>
            <p14:sldId id="361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D6D6D6"/>
    <a:srgbClr val="E11F8E"/>
    <a:srgbClr val="2D266E"/>
    <a:srgbClr val="A6A6A6"/>
    <a:srgbClr val="EA3D3D"/>
    <a:srgbClr val="941100"/>
    <a:srgbClr val="FF7E79"/>
    <a:srgbClr val="5BBB47"/>
    <a:srgbClr val="09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85877-947B-4600-AA60-2598F8536525}" v="4" dt="2020-03-02T08:57:41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7"/>
    <p:restoredTop sz="91039" autoAdjust="0"/>
  </p:normalViewPr>
  <p:slideViewPr>
    <p:cSldViewPr snapToGrid="0" snapToObjects="1">
      <p:cViewPr varScale="1">
        <p:scale>
          <a:sx n="104" d="100"/>
          <a:sy n="104" d="100"/>
        </p:scale>
        <p:origin x="6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0" d="100"/>
          <a:sy n="160" d="100"/>
        </p:scale>
        <p:origin x="241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17CC9-5163-A244-BEA4-66688118E95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E1A33-EF0A-5447-82D0-D8EDE5B8A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D788-9E18-444E-9AD9-E778E6F94F6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5916-608A-4921-95FF-985ABC8E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0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6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6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0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2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27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3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 b="19864"/>
          <a:stretch/>
        </p:blipFill>
        <p:spPr>
          <a:xfrm>
            <a:off x="0" y="0"/>
            <a:ext cx="12192000" cy="34747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D1F023-1FC8-449C-B49C-C1742A07482A}"/>
              </a:ext>
            </a:extLst>
          </p:cNvPr>
          <p:cNvSpPr txBox="1"/>
          <p:nvPr userDrawn="1"/>
        </p:nvSpPr>
        <p:spPr>
          <a:xfrm>
            <a:off x="362624" y="1895717"/>
            <a:ext cx="1045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Health</a:t>
            </a:r>
            <a:r>
              <a:rPr lang="en-US" sz="2400" b="1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Roundtable</a:t>
            </a:r>
            <a:endParaRPr lang="en-US" sz="1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1613126"/>
              </p:ext>
            </p:extLst>
          </p:nvPr>
        </p:nvGraphicFramePr>
        <p:xfrm>
          <a:off x="1379255" y="5727149"/>
          <a:ext cx="9290049" cy="3657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4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en-AU" noProof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Organisation</a:t>
                      </a:r>
                      <a:r>
                        <a:rPr lang="en-US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Name: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Enter Name Here</a:t>
                      </a:r>
                      <a:r>
                        <a:rPr lang="mr-IN" sz="180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…</a:t>
                      </a:r>
                      <a:endParaRPr lang="en-US" sz="1800" dirty="0">
                        <a:solidFill>
                          <a:srgbClr val="4D4D4C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5004263" y="2268374"/>
            <a:ext cx="5817445" cy="72205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PH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HRT 2005 – Emergency Care Improvement Group  </a:t>
            </a:r>
          </a:p>
          <a:p>
            <a:pPr algn="r"/>
            <a:r>
              <a:rPr lang="en-PH" altLang="en-US" sz="1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&amp; 30 April 2020 - Melbourne</a:t>
            </a:r>
          </a:p>
        </p:txBody>
      </p:sp>
      <p:sp>
        <p:nvSpPr>
          <p:cNvPr id="6" name="Text Placeholder 1"/>
          <p:cNvSpPr txBox="1">
            <a:spLocks/>
          </p:cNvSpPr>
          <p:nvPr userDrawn="1"/>
        </p:nvSpPr>
        <p:spPr>
          <a:xfrm>
            <a:off x="1362762" y="5295520"/>
            <a:ext cx="6209613" cy="5579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rgbClr val="2D266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52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rgbClr val="2D266E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3200" dirty="0">
                <a:solidFill>
                  <a:srgbClr val="4D4D4C"/>
                </a:solidFill>
              </a:rPr>
              <a:t>Title of Innovation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77639805"/>
              </p:ext>
            </p:extLst>
          </p:nvPr>
        </p:nvGraphicFramePr>
        <p:xfrm>
          <a:off x="1475508" y="6162297"/>
          <a:ext cx="7681191" cy="362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24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Presenter’s Name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Phone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Email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450974" y="3815263"/>
            <a:ext cx="2989263" cy="13541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Hospital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583113" y="3815262"/>
            <a:ext cx="1441450" cy="13541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Photo of Presenter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 userDrawn="1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"/>
          <a:stretch/>
        </p:blipFill>
        <p:spPr>
          <a:xfrm>
            <a:off x="1" y="1233488"/>
            <a:ext cx="12192000" cy="562451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51450" y="3762375"/>
            <a:ext cx="5194300" cy="2275010"/>
          </a:xfrm>
        </p:spPr>
        <p:txBody>
          <a:bodyPr/>
          <a:lstStyle>
            <a:lvl5pPr marL="0">
              <a:defRPr baseline="0"/>
            </a:lvl5pPr>
          </a:lstStyle>
          <a:p>
            <a:pPr lvl="4"/>
            <a:r>
              <a:rPr lang="en-US" dirty="0"/>
              <a:t>Section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(No Breadcrum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9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80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9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F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793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Health Roundtable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63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11F8E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/>
        <a:buNone/>
        <a:defRPr sz="2400" b="1" kern="1200">
          <a:solidFill>
            <a:srgbClr val="2D266E"/>
          </a:solidFill>
          <a:latin typeface="Century Gothic" charset="0"/>
          <a:ea typeface="Century Gothic" charset="0"/>
          <a:cs typeface="Century Gothic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/>
        <a:buNone/>
        <a:defRPr sz="1800" kern="1200">
          <a:solidFill>
            <a:schemeClr val="bg1">
              <a:lumMod val="65000"/>
            </a:schemeClr>
          </a:solidFill>
          <a:latin typeface="Century Gothic" charset="0"/>
          <a:ea typeface="Century Gothic" charset="0"/>
          <a:cs typeface="Century Gothic" charset="0"/>
        </a:defRPr>
      </a:lvl2pPr>
      <a:lvl3pPr marL="552150" indent="-28575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charset="0"/>
        <a:buChar char="•"/>
        <a:defRPr sz="1800" kern="1200">
          <a:solidFill>
            <a:schemeClr val="bg1">
              <a:lumMod val="6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/>
        <a:buNone/>
        <a:defRPr sz="1800" b="1" kern="1200">
          <a:solidFill>
            <a:srgbClr val="2D266E"/>
          </a:solidFill>
          <a:latin typeface="Century Gothic" charset="0"/>
          <a:ea typeface="Century Gothic" charset="0"/>
          <a:cs typeface="Century Gothic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4000" b="1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B76BAE-4AD8-414F-9427-AC43F109F6B5}"/>
              </a:ext>
            </a:extLst>
          </p:cNvPr>
          <p:cNvSpPr/>
          <p:nvPr/>
        </p:nvSpPr>
        <p:spPr>
          <a:xfrm>
            <a:off x="9475637" y="3844691"/>
            <a:ext cx="2373854" cy="1972800"/>
          </a:xfrm>
          <a:prstGeom prst="rect">
            <a:avLst/>
          </a:prstGeom>
          <a:solidFill>
            <a:srgbClr val="00C1DE"/>
          </a:solidFill>
          <a:ln>
            <a:solidFill>
              <a:srgbClr val="00C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AU" dirty="0"/>
              <a:t>Insert Hospital </a:t>
            </a:r>
          </a:p>
          <a:p>
            <a:pPr algn="ctr"/>
            <a:r>
              <a:rPr lang="en-AU" dirty="0"/>
              <a:t>logo here </a:t>
            </a:r>
          </a:p>
          <a:p>
            <a:pPr algn="ctr"/>
            <a:r>
              <a:rPr lang="en-AU" sz="1200" dirty="0"/>
              <a:t>(or delete)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dirty="0"/>
              <a:t>Innovation Information Slide ONLY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AU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For inspiration, all Innovations 2012 – 2019 are available on the website </a:t>
            </a:r>
            <a:r>
              <a:rPr lang="en-AU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click link</a:t>
            </a:r>
            <a:endParaRPr lang="en-AU" altLang="en-US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Shape 3913"/>
          <p:cNvSpPr/>
          <p:nvPr/>
        </p:nvSpPr>
        <p:spPr>
          <a:xfrm>
            <a:off x="1408935" y="1983967"/>
            <a:ext cx="9290050" cy="4268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Your Innovation ‘poster’ is assembled with A4 PowerPoint slides using a standard format  - up to 10 slides max. Standing in front of your printed ‘poster’ - each presenter will have 90  - 120 seconds to give a verbal  overview of their innovation, think elevator pitch – focus on the outcomes!   Please be as concise as possible!</a:t>
            </a:r>
          </a:p>
          <a:p>
            <a:pPr>
              <a:lnSpc>
                <a:spcPct val="120000"/>
              </a:lnSpc>
            </a:pPr>
            <a:r>
              <a:rPr lang="en-AU" altLang="en-US" sz="1800" b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The standard format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Key Problem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Aim of Innovation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Baseline  data or current situation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Key changes implemented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Outcomes so far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Lessons learnt</a:t>
            </a:r>
          </a:p>
          <a:p>
            <a:pPr>
              <a:lnSpc>
                <a:spcPct val="120000"/>
              </a:lnSpc>
            </a:pPr>
            <a:r>
              <a:rPr lang="en-AU" sz="1600" b="1" i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Can presenters also complete a high level summary slide - see last page for information- </a:t>
            </a:r>
            <a:br>
              <a:rPr lang="en-AU" sz="1600" b="1" i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AU" sz="1600" b="1" i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Do this after completing your ‘poster’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230" y="357849"/>
            <a:ext cx="484846" cy="5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0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dirty="0"/>
              <a:t>Key Problem</a:t>
            </a:r>
            <a:endParaRPr lang="en-US" dirty="0"/>
          </a:p>
        </p:txBody>
      </p:sp>
      <p:sp>
        <p:nvSpPr>
          <p:cNvPr id="19" name="Shape 3913"/>
          <p:cNvSpPr/>
          <p:nvPr/>
        </p:nvSpPr>
        <p:spPr>
          <a:xfrm>
            <a:off x="1450975" y="1983967"/>
            <a:ext cx="9290050" cy="142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Brief summary of the key problem. What was the situation before you implemented this innovation? What prompted you to undertake the project?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623" y="357849"/>
            <a:ext cx="656719" cy="5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1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altLang="en-US" dirty="0"/>
              <a:t>Aim of this Innovation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38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What were you aiming to achieve? What was the improvement you were seeking?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943" y="276810"/>
            <a:ext cx="664238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3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PH" dirty="0"/>
              <a:t>Baseline Data / Current Situation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38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Brief summary of the key problem. What was the situation before you implemented this innovation? What prompted you to undertake the project?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230" y="357849"/>
            <a:ext cx="553028" cy="5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altLang="en-US" dirty="0"/>
              <a:t>Key Changes Implemented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754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Brief summary of the key problem. What was the situation before you implemented this innovation? What prompted you to undertake the project?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One or two slides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765" y="336955"/>
            <a:ext cx="310228" cy="5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PH" dirty="0"/>
              <a:t>Outcomes so far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643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Please focus on real results and provide evidence that the changes have made an improvement e.g., control charts, data from before and after.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One or two slides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535" y="336955"/>
            <a:ext cx="588017" cy="5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PH" dirty="0"/>
              <a:t>Lessons Learnt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255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What have you learned from the project? What would you recommend to other organisations?</a:t>
            </a:r>
          </a:p>
          <a:p>
            <a:pPr marL="285750" indent="-285750"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067" y="318531"/>
            <a:ext cx="547625" cy="5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79972"/>
              </p:ext>
            </p:extLst>
          </p:nvPr>
        </p:nvGraphicFramePr>
        <p:xfrm>
          <a:off x="331980" y="1627200"/>
          <a:ext cx="11545791" cy="4703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9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97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11F8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Problem</a:t>
                      </a: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Please enter your response here: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0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11F8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Solution</a:t>
                      </a: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Please enter your response here: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0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11F8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Outcomes</a:t>
                      </a: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Please enter your response here: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l"/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356822" y="129810"/>
            <a:ext cx="9384202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Innovation Summary Slide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38133"/>
              </p:ext>
            </p:extLst>
          </p:nvPr>
        </p:nvGraphicFramePr>
        <p:xfrm>
          <a:off x="251969" y="1074870"/>
          <a:ext cx="1033290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98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2D266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Title: 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2D266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Health</a:t>
                      </a:r>
                      <a:r>
                        <a:rPr lang="en-US" sz="2400" b="1" baseline="0" dirty="0">
                          <a:ln>
                            <a:noFill/>
                          </a:ln>
                          <a:solidFill>
                            <a:srgbClr val="2D266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Service: 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26" y="297489"/>
            <a:ext cx="663146" cy="6107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01746" y="1833822"/>
            <a:ext cx="2373854" cy="197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C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AU" dirty="0"/>
              <a:t>Insert presenter </a:t>
            </a:r>
          </a:p>
          <a:p>
            <a:pPr algn="ctr"/>
            <a:r>
              <a:rPr lang="en-AU" dirty="0"/>
              <a:t>photo here </a:t>
            </a:r>
          </a:p>
          <a:p>
            <a:pPr algn="ctr"/>
            <a:r>
              <a:rPr lang="en-AU" sz="1400" dirty="0"/>
              <a:t>(or delete)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15818"/>
              </p:ext>
            </p:extLst>
          </p:nvPr>
        </p:nvGraphicFramePr>
        <p:xfrm>
          <a:off x="331980" y="6411461"/>
          <a:ext cx="11545792" cy="345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8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Presenter’s Name: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Phone: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Email: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DD66D25-B911-4B4D-86FE-CDB1D542E17E}"/>
              </a:ext>
            </a:extLst>
          </p:cNvPr>
          <p:cNvSpPr/>
          <p:nvPr/>
        </p:nvSpPr>
        <p:spPr>
          <a:xfrm>
            <a:off x="9397946" y="4157851"/>
            <a:ext cx="2373854" cy="197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C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AU" dirty="0"/>
              <a:t>Insert relevant </a:t>
            </a:r>
          </a:p>
          <a:p>
            <a:pPr algn="ctr"/>
            <a:r>
              <a:rPr lang="en-AU" dirty="0"/>
              <a:t>graphic here </a:t>
            </a:r>
          </a:p>
          <a:p>
            <a:pPr algn="ctr"/>
            <a:r>
              <a:rPr lang="en-AU" sz="1400" dirty="0"/>
              <a:t>(or delete)</a:t>
            </a:r>
          </a:p>
        </p:txBody>
      </p:sp>
    </p:spTree>
    <p:extLst>
      <p:ext uri="{BB962C8B-B14F-4D97-AF65-F5344CB8AC3E}">
        <p14:creationId xmlns:p14="http://schemas.microsoft.com/office/powerpoint/2010/main" val="196999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9606</TotalTime>
  <Words>377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Verdana</vt:lpstr>
      <vt:lpstr>Office Theme</vt:lpstr>
      <vt:lpstr>PowerPoint Presentation</vt:lpstr>
      <vt:lpstr>Innovation Information Slide ONLY</vt:lpstr>
      <vt:lpstr>Key Problem</vt:lpstr>
      <vt:lpstr>Aim of this Innovation</vt:lpstr>
      <vt:lpstr>Baseline Data / Current Situation</vt:lpstr>
      <vt:lpstr>Key Changes Implemented</vt:lpstr>
      <vt:lpstr>Outcomes so far</vt:lpstr>
      <vt:lpstr>Lessons Learnt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219 Graphics Company</dc:creator>
  <cp:lastModifiedBy>Steve Bickford</cp:lastModifiedBy>
  <cp:revision>330</cp:revision>
  <cp:lastPrinted>2019-06-09T07:42:33Z</cp:lastPrinted>
  <dcterms:created xsi:type="dcterms:W3CDTF">2018-08-08T15:29:22Z</dcterms:created>
  <dcterms:modified xsi:type="dcterms:W3CDTF">2020-03-03T01:34:00Z</dcterms:modified>
</cp:coreProperties>
</file>